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B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7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4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5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1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4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4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7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5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1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1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8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4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4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7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5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1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8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4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49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78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5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1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8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4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6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4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77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454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1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81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15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76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89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48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6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49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2EE6D3C-AF1D-413F-B5FA-FA30B488C49F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C3779B3-2432-451B-B7AD-25BA02C2A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140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B086D44-FA2F-4624-8413-B37D2886C54C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FF6B401-1587-4A2F-9486-6C68F8678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8E0D594-9765-442A-8B2A-3E042F614C90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DA374D2-316C-4614-B3C0-333DC074D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87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8FEA2DA5-62A9-46ED-9375-AA27F19E9634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B6BF26DC-B687-476D-A9AE-4E8A725F0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801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AE0DDB43-21EF-4823-B534-14028D45C62F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2C724B8-A539-490A-9C2F-CC569E1D5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970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AAF237C-E3DD-40DC-A90C-52746B3243FE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2014AACD-3C46-4EB6-B0DE-02AB7C195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90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1768F5BF-C6EA-4C28-89F9-262BD9F3AEF7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B4D1BA2-CC25-495D-97E0-199057734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344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34910A14-06F7-4606-B5DE-3F828177F1A6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5F5203D7-EDE9-4A22-9145-8FED88F3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4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ADD0A0B-0EE8-4ADF-BE98-64DD7A189D6D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ED6273D-02ED-4ED4-A2B1-318C74EB5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628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FC661FFF-4CE1-4A8B-B0B6-5669BD2891C9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92982083-69F0-4E31-A72E-9CA9CDC8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218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4CCE687B-9584-4908-834D-8D79EAFA81BA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9638" fontAlgn="base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</a:defRPr>
            </a:lvl1pPr>
          </a:lstStyle>
          <a:p>
            <a:pPr>
              <a:defRPr/>
            </a:pPr>
            <a:fld id="{E7F8338B-6D7C-436A-BB51-387A9F511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9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7C2DD41-8D2A-4C2D-98CA-83F1E4080955}" type="datetimeFigureOut">
              <a:rPr lang="ru-RU"/>
              <a:pPr>
                <a:defRPr/>
              </a:pPr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15EE6B7-112E-4BFC-86FF-A617E4EA9E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9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omcomputer.ru/wp-content/uploads/2012/04/keyboard.jpg" TargetMode="External"/><Relationship Id="rId3" Type="http://schemas.openxmlformats.org/officeDocument/2006/relationships/hyperlink" Target="http://salan.ucoz.ru/_ld/0/47____2.jpeg" TargetMode="External"/><Relationship Id="rId7" Type="http://schemas.openxmlformats.org/officeDocument/2006/relationships/hyperlink" Target="http://900igr.net/datai/informatika/Kompjuter-4/0008-006-Monitor.png" TargetMode="External"/><Relationship Id="rId12" Type="http://schemas.openxmlformats.org/officeDocument/2006/relationships/hyperlink" Target="http://www.overclockers.ua/news/system/108551-bravo-extreme-1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xbt.com/multimedia/defender/mercury55/all-big.jpg" TargetMode="External"/><Relationship Id="rId11" Type="http://schemas.openxmlformats.org/officeDocument/2006/relationships/hyperlink" Target="http://www.3dnews.ru/assets/external/illustrations/2008/07/23/89461.jpg" TargetMode="External"/><Relationship Id="rId5" Type="http://schemas.openxmlformats.org/officeDocument/2006/relationships/hyperlink" Target="http://kompteh.ucoz.ru/kartinka/Epson_CX3900.jpg" TargetMode="External"/><Relationship Id="rId10" Type="http://schemas.openxmlformats.org/officeDocument/2006/relationships/hyperlink" Target="http://www.era.kh.ua/img/microphones/25683/genius_mic-01a_black__25683_1.jpg" TargetMode="External"/><Relationship Id="rId4" Type="http://schemas.openxmlformats.org/officeDocument/2006/relationships/hyperlink" Target="http://s1.pic4you.ru/allimage/y2012/09-17/12216/2448094.png" TargetMode="External"/><Relationship Id="rId9" Type="http://schemas.openxmlformats.org/officeDocument/2006/relationships/hyperlink" Target="http://lib.rus.ec/i/17/166017/i_01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3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0967" y="901276"/>
            <a:ext cx="6288995" cy="2811537"/>
          </a:xfrm>
          <a:effectLst>
            <a:glow rad="584200">
              <a:schemeClr val="accent1"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i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Пригадай з  Єнотиком!</a:t>
            </a:r>
            <a:endParaRPr lang="ru-RU" sz="8000" b="1" i="1" spc="5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013176"/>
            <a:ext cx="4464496" cy="1750306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Рудакова Л.В., </a:t>
            </a:r>
          </a:p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початкових класів </a:t>
            </a:r>
          </a:p>
          <a:p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Новотро</a:t>
            </a:r>
            <a:r>
              <a:rPr lang="uk-UA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їцької ЗШ І- ІІІ ст. № 4</a:t>
            </a:r>
          </a:p>
          <a:p>
            <a:r>
              <a:rPr lang="uk-UA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Волноваського району </a:t>
            </a:r>
          </a:p>
          <a:p>
            <a:r>
              <a:rPr lang="uk-UA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Донецької області</a:t>
            </a:r>
            <a:endParaRPr 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573016"/>
            <a:ext cx="392652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нформатика, </a:t>
            </a:r>
            <a:r>
              <a:rPr lang="uk-UA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клас</a:t>
            </a:r>
            <a:endParaRPr lang="ru-RU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645024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34938"/>
            <a:ext cx="1691455" cy="21721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2915816" y="261542"/>
            <a:ext cx="389549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Технологічний прийом КРОССВОРД</a:t>
            </a:r>
            <a:endParaRPr lang="ru-RU" b="1" i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сведения 10">
            <a:hlinkClick r:id="" action="ppaction://hlinkshowjump?jump=lastslide" highlightClick="1"/>
          </p:cNvPr>
          <p:cNvSpPr/>
          <p:nvPr/>
        </p:nvSpPr>
        <p:spPr>
          <a:xfrm>
            <a:off x="8532440" y="5582151"/>
            <a:ext cx="432048" cy="443303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/>
              <a:t>ф</a:t>
            </a:r>
            <a:r>
              <a:rPr lang="uk-UA" sz="1600" dirty="0" smtClean="0"/>
              <a:t>он        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://salan.ucoz.ru/_ld/0/47____2.jpeg</a:t>
            </a:r>
            <a:endParaRPr lang="uk-UA" sz="16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600" dirty="0" err="1" smtClean="0"/>
              <a:t>єнотик</a:t>
            </a:r>
            <a:r>
              <a:rPr lang="uk-UA" sz="1600" dirty="0" smtClean="0"/>
              <a:t> </a:t>
            </a:r>
            <a:r>
              <a:rPr lang="ru-RU" sz="1600" dirty="0" smtClean="0"/>
              <a:t>   </a:t>
            </a:r>
            <a:r>
              <a:rPr lang="en-US" sz="1600" dirty="0">
                <a:hlinkClick r:id="rId4"/>
              </a:rPr>
              <a:t>http://s1.pic4you.ru/allimage/y2012/09-17/12216/2448094.png</a:t>
            </a:r>
            <a:endParaRPr lang="ru-RU" sz="16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принтер  </a:t>
            </a:r>
            <a:r>
              <a:rPr lang="ru-RU" sz="1500" u="sng" kern="1200" dirty="0">
                <a:solidFill>
                  <a:srgbClr val="0000FF"/>
                </a:solidFill>
                <a:latin typeface="Calibri"/>
                <a:ea typeface="Calibri"/>
                <a:hlinkClick r:id="rId5"/>
              </a:rPr>
              <a:t>http://kompteh.ucoz.ru/kartinka/Epson_CX3900.jpg</a:t>
            </a: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колонки   </a:t>
            </a:r>
            <a:r>
              <a:rPr lang="en-US" sz="1600" dirty="0" smtClean="0">
                <a:hlinkClick r:id="rId6"/>
              </a:rPr>
              <a:t>http://www.ixbt.com/multimedia/defender/mercury55/all-big.jpg</a:t>
            </a:r>
            <a:endParaRPr lang="ru-RU" sz="1500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err="1" smtClean="0">
                <a:solidFill>
                  <a:prstClr val="black"/>
                </a:solidFill>
                <a:latin typeface="Calibri"/>
                <a:ea typeface="Calibri"/>
              </a:rPr>
              <a:t>монітор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    </a:t>
            </a:r>
            <a:r>
              <a:rPr lang="ru-RU" sz="1500" u="sng" kern="1200" dirty="0" smtClean="0">
                <a:solidFill>
                  <a:srgbClr val="0000FF"/>
                </a:solidFill>
                <a:latin typeface="Calibri"/>
                <a:ea typeface="Calibri"/>
                <a:hlinkClick r:id="rId7"/>
              </a:rPr>
              <a:t>http</a:t>
            </a:r>
            <a:r>
              <a:rPr lang="ru-RU" sz="1500" u="sng" kern="1200" dirty="0">
                <a:solidFill>
                  <a:srgbClr val="0000FF"/>
                </a:solidFill>
                <a:latin typeface="Calibri"/>
                <a:ea typeface="Calibri"/>
                <a:hlinkClick r:id="rId7"/>
              </a:rPr>
              <a:t>://900igr.net/datai/informatika/Kompjuter-4/0008-006-Monitor.png</a:t>
            </a:r>
            <a:endParaRPr lang="ru-RU" sz="15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err="1" smtClean="0">
                <a:solidFill>
                  <a:prstClr val="black"/>
                </a:solidFill>
                <a:latin typeface="Calibri"/>
                <a:ea typeface="Calibri"/>
              </a:rPr>
              <a:t>клавіатура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  </a:t>
            </a:r>
            <a:r>
              <a:rPr lang="en-US" sz="1500" kern="1200" dirty="0">
                <a:solidFill>
                  <a:prstClr val="black"/>
                </a:solidFill>
                <a:latin typeface="Calibri"/>
                <a:ea typeface="Calibri"/>
                <a:hlinkClick r:id="rId8"/>
              </a:rPr>
              <a:t>http://</a:t>
            </a:r>
            <a:r>
              <a:rPr lang="en-US" sz="1500" kern="1200" dirty="0" smtClean="0">
                <a:solidFill>
                  <a:prstClr val="black"/>
                </a:solidFill>
                <a:latin typeface="Calibri"/>
                <a:ea typeface="Calibri"/>
                <a:hlinkClick r:id="rId8"/>
              </a:rPr>
              <a:t>domcomputer.ru/wp-content/uploads/2012/04/keyboard.jpg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err="1" smtClean="0">
                <a:solidFill>
                  <a:prstClr val="black"/>
                </a:solidFill>
                <a:latin typeface="Calibri"/>
                <a:ea typeface="Calibri"/>
              </a:rPr>
              <a:t>миша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    </a:t>
            </a:r>
            <a:r>
              <a:rPr lang="en-US" sz="1600" dirty="0" smtClean="0">
                <a:hlinkClick r:id="rId9"/>
              </a:rPr>
              <a:t>http://lib.rus.ec/i/17/166017/i_018.jpg</a:t>
            </a:r>
            <a:r>
              <a:rPr lang="ru-RU" sz="1600" dirty="0" smtClean="0"/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 err="1" smtClean="0">
                <a:latin typeface="Calibri"/>
                <a:ea typeface="Calibri"/>
              </a:rPr>
              <a:t>м</a:t>
            </a:r>
            <a:r>
              <a:rPr lang="ru-RU" sz="1400" dirty="0" err="1">
                <a:latin typeface="Calibri"/>
                <a:ea typeface="Calibri"/>
              </a:rPr>
              <a:t>і</a:t>
            </a:r>
            <a:r>
              <a:rPr lang="ru-RU" sz="1400" kern="1200" dirty="0" err="1" smtClean="0">
                <a:latin typeface="Calibri"/>
                <a:ea typeface="Calibri"/>
              </a:rPr>
              <a:t>крофон</a:t>
            </a:r>
            <a:r>
              <a:rPr lang="ru-RU" sz="1400" kern="1200" dirty="0" smtClean="0">
                <a:latin typeface="Calibri"/>
                <a:ea typeface="Calibri"/>
              </a:rPr>
              <a:t>   </a:t>
            </a:r>
            <a:r>
              <a:rPr lang="ru-RU" sz="1400" u="sng" kern="1200" dirty="0" smtClean="0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lang="en-US" sz="1400" u="sng" kern="1200" dirty="0">
                <a:solidFill>
                  <a:srgbClr val="0000FF"/>
                </a:solidFill>
                <a:latin typeface="Calibri"/>
                <a:ea typeface="Calibri"/>
                <a:hlinkClick r:id="rId10"/>
              </a:rPr>
              <a:t>http://www.era.kh.ua/img/microphones/25683/genius_mic-01a_black__</a:t>
            </a:r>
            <a:r>
              <a:rPr lang="en-US" sz="1400" u="sng" kern="1200" dirty="0" smtClean="0">
                <a:solidFill>
                  <a:srgbClr val="0000FF"/>
                </a:solidFill>
                <a:latin typeface="Calibri"/>
                <a:ea typeface="Calibri"/>
                <a:hlinkClick r:id="rId10"/>
              </a:rPr>
              <a:t>25683_1.jpg</a:t>
            </a:r>
            <a:r>
              <a:rPr lang="ru-RU" sz="1400" u="sng" kern="1200" dirty="0" smtClean="0">
                <a:solidFill>
                  <a:srgbClr val="0000FF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 err="1" smtClean="0">
                <a:latin typeface="Calibri"/>
                <a:ea typeface="Calibri"/>
              </a:rPr>
              <a:t>навушники</a:t>
            </a:r>
            <a:r>
              <a:rPr lang="ru-RU" sz="1400" kern="1200" dirty="0" smtClean="0">
                <a:latin typeface="Calibri"/>
                <a:ea typeface="Calibri"/>
              </a:rPr>
              <a:t>    </a:t>
            </a:r>
            <a:r>
              <a:rPr lang="en-US" sz="1400" dirty="0" smtClean="0">
                <a:hlinkClick r:id="rId11"/>
              </a:rPr>
              <a:t>http</a:t>
            </a:r>
            <a:r>
              <a:rPr lang="en-US" sz="1400" dirty="0">
                <a:hlinkClick r:id="rId11"/>
              </a:rPr>
              <a:t>://</a:t>
            </a:r>
            <a:r>
              <a:rPr lang="en-US" sz="1400" dirty="0" smtClean="0">
                <a:hlinkClick r:id="rId11"/>
              </a:rPr>
              <a:t>www.3dnews.ru/assets/external/illustrations/2008/07/23/89461.jpg</a:t>
            </a:r>
            <a:r>
              <a:rPr lang="ru-RU" sz="1400" dirty="0" smtClean="0"/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solidFill>
                  <a:prstClr val="black"/>
                </a:solidFill>
                <a:ea typeface="Calibri"/>
              </a:rPr>
              <a:t>с</a:t>
            </a:r>
            <a:r>
              <a:rPr lang="ru-RU" sz="1400" dirty="0" err="1" smtClean="0">
                <a:solidFill>
                  <a:prstClr val="black"/>
                </a:solidFill>
                <a:ea typeface="Calibri"/>
              </a:rPr>
              <a:t>истемний</a:t>
            </a:r>
            <a:r>
              <a:rPr lang="ru-RU" sz="1400" dirty="0" smtClean="0">
                <a:solidFill>
                  <a:prstClr val="black"/>
                </a:solidFill>
                <a:ea typeface="Calibri"/>
              </a:rPr>
              <a:t> блок   </a:t>
            </a:r>
            <a:r>
              <a:rPr lang="ru-RU" sz="1400" u="sng" dirty="0">
                <a:solidFill>
                  <a:srgbClr val="0000FF"/>
                </a:solidFill>
                <a:ea typeface="Calibri"/>
                <a:hlinkClick r:id="rId12"/>
              </a:rPr>
              <a:t>http://www.overclockers.ua/news/system/108551-bravo-extreme-1.jpg</a:t>
            </a:r>
            <a:endParaRPr lang="ru-RU" sz="1400" dirty="0">
              <a:solidFill>
                <a:prstClr val="black"/>
              </a:solidFill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ru-RU" sz="1400" u="sng" kern="1200" dirty="0" smtClean="0">
              <a:solidFill>
                <a:srgbClr val="0000FF"/>
              </a:solidFill>
              <a:latin typeface="Calibri"/>
              <a:ea typeface="Calibri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sz="1500" dirty="0">
              <a:solidFill>
                <a:prstClr val="black"/>
              </a:solidFill>
              <a:latin typeface="Calibri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2656"/>
            <a:ext cx="604867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І</a:t>
            </a:r>
            <a:r>
              <a:rPr kumimoji="0" lang="ru-RU" sz="4400" b="1" i="1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нтернет-джерела</a:t>
            </a:r>
            <a:endParaRPr kumimoji="0" lang="ru-RU" sz="1800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44408" y="6021288"/>
            <a:ext cx="576064" cy="576064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GCrownStyle" pitchFamily="2" charset="0"/>
              </a:rPr>
              <a:t>Системний блок комп'ютера</a:t>
            </a:r>
            <a:endParaRPr lang="ru-RU" dirty="0"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3" name="Прямоугольник 522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390228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3902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pic>
        <p:nvPicPr>
          <p:cNvPr id="594" name="Picture 5" descr="C:\Documents and Settings\Lidija\Рабочий стол\карусель\108551-bravo-extreme-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8894" y="4506746"/>
            <a:ext cx="1433549" cy="218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" name="Управляющая кнопка: далее 594">
            <a:hlinkClick r:id="rId6" action="ppaction://hlinksldjump" highlightClick="1"/>
          </p:cNvPr>
          <p:cNvSpPr/>
          <p:nvPr/>
        </p:nvSpPr>
        <p:spPr>
          <a:xfrm>
            <a:off x="8532440" y="625982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7" name="Группа 1026"/>
          <p:cNvGrpSpPr/>
          <p:nvPr/>
        </p:nvGrpSpPr>
        <p:grpSpPr>
          <a:xfrm>
            <a:off x="3869381" y="349867"/>
            <a:ext cx="3910455" cy="584776"/>
            <a:chOff x="3869381" y="349867"/>
            <a:chExt cx="3910455" cy="584776"/>
          </a:xfrm>
        </p:grpSpPr>
        <p:sp>
          <p:nvSpPr>
            <p:cNvPr id="1025" name="TextBox 1024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600" name="TextBox 599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01" name="TextBox 600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02" name="TextBox 601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03" name="TextBox 602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04" name="TextBox 603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05" name="TextBox 604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608" name="Прямоугольник 607"/>
          <p:cNvSpPr/>
          <p:nvPr/>
        </p:nvSpPr>
        <p:spPr>
          <a:xfrm>
            <a:off x="5301680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Пристрій введення інформації</a:t>
            </a:r>
            <a:endParaRPr lang="ru-RU" dirty="0">
              <a:solidFill>
                <a:prstClr val="black"/>
              </a:solidFill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3" name="Прямоугольник 522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390228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3902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pic>
        <p:nvPicPr>
          <p:cNvPr id="71" name="Picture 4" descr="http://www.era.kh.ua/img/microphones/25683/genius_mic-01a_black__2568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5799" y="4655122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3869381" y="349867"/>
            <a:ext cx="3910455" cy="584776"/>
            <a:chOff x="3869381" y="349867"/>
            <a:chExt cx="3910455" cy="584776"/>
          </a:xfrm>
        </p:grpSpPr>
        <p:sp>
          <p:nvSpPr>
            <p:cNvPr id="74" name="TextBox 73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581623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338339" y="886221"/>
            <a:ext cx="3915263" cy="584776"/>
            <a:chOff x="3869381" y="349867"/>
            <a:chExt cx="3915263" cy="584776"/>
          </a:xfrm>
        </p:grpSpPr>
        <p:sp>
          <p:nvSpPr>
            <p:cNvPr id="93" name="TextBox 92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69861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47512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51568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66119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67445" y="349868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75558" y="349867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31217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Пристрій виведення </a:t>
            </a:r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інформації</a:t>
            </a:r>
            <a:endParaRPr lang="ru-RU" dirty="0">
              <a:solidFill>
                <a:prstClr val="black"/>
              </a:solidFill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390228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3902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pic>
        <p:nvPicPr>
          <p:cNvPr id="71" name="Picture 15" descr="http://www.ixbt.com/multimedia/defender/mercury55/all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9698" y="46857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3869381" y="349867"/>
            <a:ext cx="3910455" cy="584776"/>
            <a:chOff x="3869381" y="349867"/>
            <a:chExt cx="3910455" cy="584776"/>
          </a:xfrm>
        </p:grpSpPr>
        <p:sp>
          <p:nvSpPr>
            <p:cNvPr id="74" name="TextBox 73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5817120" y="894447"/>
            <a:ext cx="504056" cy="525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2405913" y="872122"/>
            <a:ext cx="3915263" cy="584776"/>
            <a:chOff x="3869381" y="349867"/>
            <a:chExt cx="3915263" cy="584776"/>
          </a:xfrm>
        </p:grpSpPr>
        <p:sp>
          <p:nvSpPr>
            <p:cNvPr id="93" name="TextBox 92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69861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47512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51568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66119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67445" y="349868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75558" y="349867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3346777" y="1372417"/>
            <a:ext cx="3416016" cy="584775"/>
            <a:chOff x="3869381" y="349868"/>
            <a:chExt cx="3416016" cy="584775"/>
          </a:xfrm>
        </p:grpSpPr>
        <p:sp>
          <p:nvSpPr>
            <p:cNvPr id="120" name="TextBox 119"/>
            <p:cNvSpPr txBox="1"/>
            <p:nvPr/>
          </p:nvSpPr>
          <p:spPr>
            <a:xfrm>
              <a:off x="3869381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847512" y="349868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л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51568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866119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367445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87150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309857" y="342900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Пристрій виведення інформації</a:t>
            </a:r>
            <a:endParaRPr lang="ru-RU" dirty="0">
              <a:solidFill>
                <a:prstClr val="black"/>
              </a:solidFill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390228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3902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3869381" y="349867"/>
            <a:ext cx="3910455" cy="584776"/>
            <a:chOff x="3869381" y="349867"/>
            <a:chExt cx="3910455" cy="584776"/>
          </a:xfrm>
        </p:grpSpPr>
        <p:sp>
          <p:nvSpPr>
            <p:cNvPr id="74" name="TextBox 73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5817120" y="894447"/>
            <a:ext cx="504056" cy="525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2338339" y="886221"/>
            <a:ext cx="3915263" cy="584776"/>
            <a:chOff x="3869381" y="349867"/>
            <a:chExt cx="3915263" cy="584776"/>
          </a:xfrm>
        </p:grpSpPr>
        <p:sp>
          <p:nvSpPr>
            <p:cNvPr id="84" name="TextBox 83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369861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47512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351568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66119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67445" y="349868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75558" y="349867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3346777" y="1372417"/>
            <a:ext cx="3416016" cy="584775"/>
            <a:chOff x="3869381" y="349868"/>
            <a:chExt cx="3416016" cy="584775"/>
          </a:xfrm>
        </p:grpSpPr>
        <p:sp>
          <p:nvSpPr>
            <p:cNvPr id="93" name="TextBox 92"/>
            <p:cNvSpPr txBox="1"/>
            <p:nvPr/>
          </p:nvSpPr>
          <p:spPr>
            <a:xfrm>
              <a:off x="3869381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47512" y="349868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л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51568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66119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67445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150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837121" y="2402034"/>
            <a:ext cx="3406398" cy="584775"/>
            <a:chOff x="3869381" y="349868"/>
            <a:chExt cx="3406398" cy="584775"/>
          </a:xfrm>
        </p:grpSpPr>
        <p:sp>
          <p:nvSpPr>
            <p:cNvPr id="102" name="TextBox 101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847512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351568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866119" y="34986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т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367445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7150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531306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215" y="4583118"/>
            <a:ext cx="185261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Пристрій введення інформації</a:t>
            </a:r>
            <a:endParaRPr lang="ru-RU" dirty="0">
              <a:solidFill>
                <a:prstClr val="black"/>
              </a:solidFill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390228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3902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pic>
        <p:nvPicPr>
          <p:cNvPr id="71" name="Picture 6" descr="http://domcomputer.ru/wp-content/uploads/2012/04/key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21" y="4633995"/>
            <a:ext cx="2326247" cy="128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3869381" y="349867"/>
            <a:ext cx="3910455" cy="584776"/>
            <a:chOff x="3869381" y="349867"/>
            <a:chExt cx="3910455" cy="584776"/>
          </a:xfrm>
        </p:grpSpPr>
        <p:sp>
          <p:nvSpPr>
            <p:cNvPr id="74" name="TextBox 73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5817120" y="894447"/>
            <a:ext cx="504056" cy="525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2338339" y="886221"/>
            <a:ext cx="3915263" cy="584776"/>
            <a:chOff x="3869381" y="349867"/>
            <a:chExt cx="3915263" cy="584776"/>
          </a:xfrm>
        </p:grpSpPr>
        <p:sp>
          <p:nvSpPr>
            <p:cNvPr id="84" name="TextBox 83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369861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847512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351568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866119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367445" y="349868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75558" y="349867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3346777" y="1372417"/>
            <a:ext cx="3416016" cy="584775"/>
            <a:chOff x="3869381" y="349868"/>
            <a:chExt cx="3416016" cy="584775"/>
          </a:xfrm>
        </p:grpSpPr>
        <p:sp>
          <p:nvSpPr>
            <p:cNvPr id="93" name="TextBox 92"/>
            <p:cNvSpPr txBox="1"/>
            <p:nvPr/>
          </p:nvSpPr>
          <p:spPr>
            <a:xfrm>
              <a:off x="3869381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47512" y="349868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л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351568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66119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367445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87150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837121" y="2402034"/>
            <a:ext cx="3406398" cy="584775"/>
            <a:chOff x="3869381" y="349868"/>
            <a:chExt cx="3406398" cy="584775"/>
          </a:xfrm>
        </p:grpSpPr>
        <p:sp>
          <p:nvSpPr>
            <p:cNvPr id="102" name="TextBox 101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847512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351568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866119" y="34986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т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367445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87150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45910" y="2880988"/>
            <a:ext cx="4915491" cy="596037"/>
            <a:chOff x="2845910" y="2880988"/>
            <a:chExt cx="4915491" cy="596037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845910" y="2892249"/>
              <a:ext cx="3884807" cy="584776"/>
              <a:chOff x="3869381" y="349867"/>
              <a:chExt cx="3884807" cy="584776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3869381" y="349868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к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4369861" y="349868"/>
                <a:ext cx="401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л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4847512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5351568" y="349868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в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5866119" y="349868"/>
                <a:ext cx="285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і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367445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871501" y="349868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т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375558" y="349867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у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870700" y="2880989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374757" y="288098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531306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Пристрій введення інформації</a:t>
            </a:r>
            <a:endParaRPr lang="ru-RU" dirty="0">
              <a:solidFill>
                <a:prstClr val="black"/>
              </a:solidFill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40466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404664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40466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pic>
        <p:nvPicPr>
          <p:cNvPr id="71" name="Picture 16">
            <a:hlinkHover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58" y="5089869"/>
            <a:ext cx="1134875" cy="80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Управляющая кнопка: далее 71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3823425" y="378841"/>
            <a:ext cx="3910455" cy="584776"/>
            <a:chOff x="3869381" y="349867"/>
            <a:chExt cx="3910455" cy="584776"/>
          </a:xfrm>
        </p:grpSpPr>
        <p:sp>
          <p:nvSpPr>
            <p:cNvPr id="74" name="TextBox 73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92" name="Прямоугольник 91"/>
          <p:cNvSpPr/>
          <p:nvPr/>
        </p:nvSpPr>
        <p:spPr>
          <a:xfrm>
            <a:off x="5805735" y="908721"/>
            <a:ext cx="501398" cy="5117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2338339" y="886221"/>
            <a:ext cx="3915263" cy="584776"/>
            <a:chOff x="3869381" y="349867"/>
            <a:chExt cx="3915263" cy="584776"/>
          </a:xfrm>
        </p:grpSpPr>
        <p:sp>
          <p:nvSpPr>
            <p:cNvPr id="109" name="TextBox 108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369861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847512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51568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866119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67445" y="349868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75558" y="349867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3346777" y="1372417"/>
            <a:ext cx="3416016" cy="584775"/>
            <a:chOff x="3869381" y="349868"/>
            <a:chExt cx="3416016" cy="584775"/>
          </a:xfrm>
        </p:grpSpPr>
        <p:sp>
          <p:nvSpPr>
            <p:cNvPr id="118" name="TextBox 117"/>
            <p:cNvSpPr txBox="1"/>
            <p:nvPr/>
          </p:nvSpPr>
          <p:spPr>
            <a:xfrm>
              <a:off x="3869381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4847512" y="349868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л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51568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66119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367445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7150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25" name="Прямоугольник 124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837121" y="2402034"/>
            <a:ext cx="3406398" cy="584775"/>
            <a:chOff x="3869381" y="349868"/>
            <a:chExt cx="3406398" cy="584775"/>
          </a:xfrm>
        </p:grpSpPr>
        <p:sp>
          <p:nvSpPr>
            <p:cNvPr id="127" name="TextBox 126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847512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351568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866119" y="34986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т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367445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7150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2845910" y="2880988"/>
            <a:ext cx="4915491" cy="596037"/>
            <a:chOff x="2845910" y="2880988"/>
            <a:chExt cx="4915491" cy="596037"/>
          </a:xfrm>
        </p:grpSpPr>
        <p:grpSp>
          <p:nvGrpSpPr>
            <p:cNvPr id="135" name="Группа 134"/>
            <p:cNvGrpSpPr/>
            <p:nvPr/>
          </p:nvGrpSpPr>
          <p:grpSpPr>
            <a:xfrm>
              <a:off x="2845910" y="2892249"/>
              <a:ext cx="3884807" cy="584776"/>
              <a:chOff x="3869381" y="349867"/>
              <a:chExt cx="3884807" cy="584776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3869381" y="349868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к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369861" y="349868"/>
                <a:ext cx="401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л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847512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351568" y="349868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в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866119" y="349868"/>
                <a:ext cx="285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і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6367445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6871501" y="349868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т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7375558" y="349867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у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6870700" y="2880989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7374757" y="288098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58" name="Прямоугольник 157"/>
          <p:cNvSpPr/>
          <p:nvPr/>
        </p:nvSpPr>
        <p:spPr>
          <a:xfrm>
            <a:off x="531217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9" name="Группа 158"/>
          <p:cNvGrpSpPr/>
          <p:nvPr/>
        </p:nvGrpSpPr>
        <p:grpSpPr>
          <a:xfrm>
            <a:off x="3802477" y="3401936"/>
            <a:ext cx="1904206" cy="594695"/>
            <a:chOff x="3869381" y="339948"/>
            <a:chExt cx="1904206" cy="594695"/>
          </a:xfrm>
        </p:grpSpPr>
        <p:sp>
          <p:nvSpPr>
            <p:cNvPr id="160" name="TextBox 159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436986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847512" y="349868"/>
              <a:ext cx="497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ш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5386943" y="33994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>
            <a:off x="3167686" y="5278698"/>
            <a:ext cx="3259875" cy="1224136"/>
          </a:xfrm>
          <a:prstGeom prst="flowChartPunchedTap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AGCrownStyle" pitchFamily="2" charset="0"/>
              </a:rPr>
              <a:t>Пристрій виведення інформації</a:t>
            </a:r>
            <a:endParaRPr lang="ru-RU" dirty="0">
              <a:solidFill>
                <a:prstClr val="black"/>
              </a:solidFill>
              <a:latin typeface="AGCrownStyle" pitchFamily="2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778671" y="3940721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88185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0440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035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792241" y="394072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16230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296297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320286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7" name="Прямоугольник 496"/>
          <p:cNvSpPr/>
          <p:nvPr/>
        </p:nvSpPr>
        <p:spPr>
          <a:xfrm>
            <a:off x="1770559" y="90872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98" name="Прямоугольник 497"/>
          <p:cNvSpPr/>
          <p:nvPr/>
        </p:nvSpPr>
        <p:spPr>
          <a:xfrm>
            <a:off x="2274615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9" name="Прямоугольник 498"/>
          <p:cNvSpPr/>
          <p:nvPr/>
        </p:nvSpPr>
        <p:spPr>
          <a:xfrm>
            <a:off x="3285456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0" name="Прямоугольник 499"/>
          <p:cNvSpPr/>
          <p:nvPr/>
        </p:nvSpPr>
        <p:spPr>
          <a:xfrm>
            <a:off x="278140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1" name="Прямоугольник 500"/>
          <p:cNvSpPr/>
          <p:nvPr/>
        </p:nvSpPr>
        <p:spPr>
          <a:xfrm>
            <a:off x="5301680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2" name="Прямоугольник 501"/>
          <p:cNvSpPr/>
          <p:nvPr/>
        </p:nvSpPr>
        <p:spPr>
          <a:xfrm>
            <a:off x="4797624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3789512" y="9087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293568" y="90872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9" name="Прямоугольник 508"/>
          <p:cNvSpPr/>
          <p:nvPr/>
        </p:nvSpPr>
        <p:spPr>
          <a:xfrm>
            <a:off x="3285456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781400" y="141277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5301680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2" name="Прямоугольник 511"/>
          <p:cNvSpPr/>
          <p:nvPr/>
        </p:nvSpPr>
        <p:spPr>
          <a:xfrm>
            <a:off x="4797624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3" name="Прямоугольник 512"/>
          <p:cNvSpPr/>
          <p:nvPr/>
        </p:nvSpPr>
        <p:spPr>
          <a:xfrm>
            <a:off x="3789512" y="142044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4" name="Прямоугольник 513"/>
          <p:cNvSpPr/>
          <p:nvPr/>
        </p:nvSpPr>
        <p:spPr>
          <a:xfrm>
            <a:off x="5813501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5" name="Прямоугольник 514"/>
          <p:cNvSpPr/>
          <p:nvPr/>
        </p:nvSpPr>
        <p:spPr>
          <a:xfrm>
            <a:off x="4293568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6" name="Прямоугольник 515"/>
          <p:cNvSpPr/>
          <p:nvPr/>
        </p:nvSpPr>
        <p:spPr>
          <a:xfrm>
            <a:off x="6317557" y="141277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7" name="Прямоугольник 516"/>
          <p:cNvSpPr/>
          <p:nvPr/>
        </p:nvSpPr>
        <p:spPr>
          <a:xfrm>
            <a:off x="3285456" y="1924944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7" name="Прямоугольник 526"/>
          <p:cNvSpPr/>
          <p:nvPr/>
        </p:nvSpPr>
        <p:spPr>
          <a:xfrm>
            <a:off x="259954" y="2418656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28" name="Прямоугольник 527"/>
          <p:cNvSpPr/>
          <p:nvPr/>
        </p:nvSpPr>
        <p:spPr>
          <a:xfrm>
            <a:off x="2274615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9" name="Прямоугольник 528"/>
          <p:cNvSpPr/>
          <p:nvPr/>
        </p:nvSpPr>
        <p:spPr>
          <a:xfrm>
            <a:off x="3285456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0" name="Прямоугольник 529"/>
          <p:cNvSpPr/>
          <p:nvPr/>
        </p:nvSpPr>
        <p:spPr>
          <a:xfrm>
            <a:off x="2781400" y="2428553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3" name="Прямоугольник 532"/>
          <p:cNvSpPr/>
          <p:nvPr/>
        </p:nvSpPr>
        <p:spPr>
          <a:xfrm>
            <a:off x="3789512" y="242855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7" name="Прямоугольник 536"/>
          <p:cNvSpPr/>
          <p:nvPr/>
        </p:nvSpPr>
        <p:spPr>
          <a:xfrm>
            <a:off x="2274615" y="2932609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3285456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0" name="Прямоугольник 539"/>
          <p:cNvSpPr/>
          <p:nvPr/>
        </p:nvSpPr>
        <p:spPr>
          <a:xfrm>
            <a:off x="278140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1" name="Прямоугольник 540"/>
          <p:cNvSpPr/>
          <p:nvPr/>
        </p:nvSpPr>
        <p:spPr>
          <a:xfrm>
            <a:off x="5301680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2" name="Прямоугольник 541"/>
          <p:cNvSpPr/>
          <p:nvPr/>
        </p:nvSpPr>
        <p:spPr>
          <a:xfrm>
            <a:off x="4797624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3" name="Прямоугольник 542"/>
          <p:cNvSpPr/>
          <p:nvPr/>
        </p:nvSpPr>
        <p:spPr>
          <a:xfrm>
            <a:off x="3789512" y="293260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4" name="Прямоугольник 543"/>
          <p:cNvSpPr/>
          <p:nvPr/>
        </p:nvSpPr>
        <p:spPr>
          <a:xfrm>
            <a:off x="5813501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4293568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6" name="Прямоугольник 545"/>
          <p:cNvSpPr/>
          <p:nvPr/>
        </p:nvSpPr>
        <p:spPr>
          <a:xfrm>
            <a:off x="6317557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7" name="Прямоугольник 546"/>
          <p:cNvSpPr/>
          <p:nvPr/>
        </p:nvSpPr>
        <p:spPr>
          <a:xfrm>
            <a:off x="3285456" y="3436665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4797624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3" name="Прямоугольник 552"/>
          <p:cNvSpPr/>
          <p:nvPr/>
        </p:nvSpPr>
        <p:spPr>
          <a:xfrm>
            <a:off x="3789512" y="343666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5" name="Прямоугольник 554"/>
          <p:cNvSpPr/>
          <p:nvPr/>
        </p:nvSpPr>
        <p:spPr>
          <a:xfrm>
            <a:off x="4293568" y="3436665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7" name="Прямоугольник 556"/>
          <p:cNvSpPr/>
          <p:nvPr/>
        </p:nvSpPr>
        <p:spPr>
          <a:xfrm>
            <a:off x="3285455" y="390228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1" name="Прямоугольник 560"/>
          <p:cNvSpPr/>
          <p:nvPr/>
        </p:nvSpPr>
        <p:spPr>
          <a:xfrm>
            <a:off x="5301679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2" name="Прямоугольник 561"/>
          <p:cNvSpPr/>
          <p:nvPr/>
        </p:nvSpPr>
        <p:spPr>
          <a:xfrm>
            <a:off x="4797623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4" name="Прямоугольник 563"/>
          <p:cNvSpPr/>
          <p:nvPr/>
        </p:nvSpPr>
        <p:spPr>
          <a:xfrm>
            <a:off x="5813500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5" name="Прямоугольник 564"/>
          <p:cNvSpPr/>
          <p:nvPr/>
        </p:nvSpPr>
        <p:spPr>
          <a:xfrm>
            <a:off x="4293567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66" name="Прямоугольник 565"/>
          <p:cNvSpPr/>
          <p:nvPr/>
        </p:nvSpPr>
        <p:spPr>
          <a:xfrm>
            <a:off x="6317556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6" name="Прямоугольник 575"/>
          <p:cNvSpPr/>
          <p:nvPr/>
        </p:nvSpPr>
        <p:spPr>
          <a:xfrm>
            <a:off x="6821612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7325668" y="390228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2447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9" name="Прямоугольник 578"/>
          <p:cNvSpPr/>
          <p:nvPr/>
        </p:nvSpPr>
        <p:spPr>
          <a:xfrm>
            <a:off x="1773288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0" name="Прямоугольник 579"/>
          <p:cNvSpPr/>
          <p:nvPr/>
        </p:nvSpPr>
        <p:spPr>
          <a:xfrm>
            <a:off x="1269232" y="2418656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4" name="Прямоугольник 583"/>
          <p:cNvSpPr/>
          <p:nvPr/>
        </p:nvSpPr>
        <p:spPr>
          <a:xfrm>
            <a:off x="3792240" y="3902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5" name="Прямоугольник 584"/>
          <p:cNvSpPr/>
          <p:nvPr/>
        </p:nvSpPr>
        <p:spPr>
          <a:xfrm>
            <a:off x="6821613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6" name="Прямоугольник 585"/>
          <p:cNvSpPr/>
          <p:nvPr/>
        </p:nvSpPr>
        <p:spPr>
          <a:xfrm>
            <a:off x="7325669" y="2932609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21613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8" name="Прямоугольник 587"/>
          <p:cNvSpPr/>
          <p:nvPr/>
        </p:nvSpPr>
        <p:spPr>
          <a:xfrm>
            <a:off x="7325669" y="3940721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9" name="Прямоугольник 58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2870" y="3688693"/>
            <a:ext cx="2388721" cy="30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Рамка 1023"/>
          <p:cNvSpPr/>
          <p:nvPr/>
        </p:nvSpPr>
        <p:spPr>
          <a:xfrm>
            <a:off x="252870" y="188640"/>
            <a:ext cx="1769717" cy="504056"/>
          </a:xfrm>
          <a:prstGeom prst="fram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C000"/>
                </a:solidFill>
                <a:latin typeface="AGCrownStyle" pitchFamily="2" charset="0"/>
              </a:rPr>
              <a:t>відповідь</a:t>
            </a:r>
            <a:endParaRPr lang="ru-RU" dirty="0">
              <a:solidFill>
                <a:srgbClr val="FFC000"/>
              </a:solidFill>
              <a:latin typeface="AGCrownStyle" pitchFamily="2" charset="0"/>
            </a:endParaRPr>
          </a:p>
        </p:txBody>
      </p:sp>
      <p:pic>
        <p:nvPicPr>
          <p:cNvPr id="73" name="Picture 2" descr="http://www.3dnews.ru/assets/external/illustrations/2008/07/23/89461.jpg">
            <a:hlinkHover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97" y="4819551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Группа 73"/>
          <p:cNvGrpSpPr/>
          <p:nvPr/>
        </p:nvGrpSpPr>
        <p:grpSpPr>
          <a:xfrm>
            <a:off x="3869381" y="349867"/>
            <a:ext cx="3910455" cy="584776"/>
            <a:chOff x="3869381" y="349867"/>
            <a:chExt cx="3910455" cy="584776"/>
          </a:xfrm>
        </p:grpSpPr>
        <p:sp>
          <p:nvSpPr>
            <p:cNvPr id="75" name="TextBox 74"/>
            <p:cNvSpPr txBox="1"/>
            <p:nvPr/>
          </p:nvSpPr>
          <p:spPr>
            <a:xfrm>
              <a:off x="386938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п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6986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47512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51568" y="349868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ц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66119" y="349868"/>
              <a:ext cx="391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е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367445" y="349868"/>
              <a:ext cx="3561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с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75558" y="349867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5817120" y="894447"/>
            <a:ext cx="504056" cy="5259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2338339" y="886221"/>
            <a:ext cx="3915263" cy="584776"/>
            <a:chOff x="3869381" y="349867"/>
            <a:chExt cx="3915263" cy="584776"/>
          </a:xfrm>
        </p:grpSpPr>
        <p:sp>
          <p:nvSpPr>
            <p:cNvPr id="85" name="TextBox 84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369861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47512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51568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ysClr val="windowText" lastClr="00000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866119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367445" y="349868"/>
              <a:ext cx="4619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ф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87150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75558" y="349867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3346777" y="1372417"/>
            <a:ext cx="3416016" cy="584775"/>
            <a:chOff x="3869381" y="349868"/>
            <a:chExt cx="3416016" cy="584775"/>
          </a:xfrm>
        </p:grpSpPr>
        <p:sp>
          <p:nvSpPr>
            <p:cNvPr id="94" name="TextBox 93"/>
            <p:cNvSpPr txBox="1"/>
            <p:nvPr/>
          </p:nvSpPr>
          <p:spPr>
            <a:xfrm>
              <a:off x="3869381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847512" y="349868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л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51568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866119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67445" y="349868"/>
              <a:ext cx="3882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к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7150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3789512" y="1924497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г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837121" y="2402034"/>
            <a:ext cx="3406398" cy="584775"/>
            <a:chOff x="3869381" y="349868"/>
            <a:chExt cx="3406398" cy="584775"/>
          </a:xfrm>
        </p:grpSpPr>
        <p:sp>
          <p:nvSpPr>
            <p:cNvPr id="103" name="TextBox 102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369861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847512" y="349868"/>
              <a:ext cx="4090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н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51568" y="349868"/>
              <a:ext cx="2856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і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866119" y="349868"/>
              <a:ext cx="3449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т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367445" y="349868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о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871501" y="349868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2845910" y="2880988"/>
            <a:ext cx="4915491" cy="596037"/>
            <a:chOff x="2845910" y="2880988"/>
            <a:chExt cx="4915491" cy="596037"/>
          </a:xfrm>
        </p:grpSpPr>
        <p:grpSp>
          <p:nvGrpSpPr>
            <p:cNvPr id="111" name="Группа 110"/>
            <p:cNvGrpSpPr/>
            <p:nvPr/>
          </p:nvGrpSpPr>
          <p:grpSpPr>
            <a:xfrm>
              <a:off x="2845910" y="2892249"/>
              <a:ext cx="3884807" cy="584776"/>
              <a:chOff x="3869381" y="349867"/>
              <a:chExt cx="3884807" cy="584776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3869381" y="349868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к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369861" y="349868"/>
                <a:ext cx="401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л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4847512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351568" y="349868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в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5866119" y="349868"/>
                <a:ext cx="285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і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367445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71501" y="349868"/>
                <a:ext cx="3449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т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375558" y="349867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у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6870700" y="2880989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р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374757" y="288098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27" name="Прямоугольник 126"/>
          <p:cNvSpPr/>
          <p:nvPr/>
        </p:nvSpPr>
        <p:spPr>
          <a:xfrm>
            <a:off x="5301680" y="3437780"/>
            <a:ext cx="5040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28" name="Группа 127"/>
          <p:cNvGrpSpPr/>
          <p:nvPr/>
        </p:nvGrpSpPr>
        <p:grpSpPr>
          <a:xfrm>
            <a:off x="3802477" y="3401936"/>
            <a:ext cx="1904206" cy="594695"/>
            <a:chOff x="3869381" y="339948"/>
            <a:chExt cx="1904206" cy="594695"/>
          </a:xfrm>
        </p:grpSpPr>
        <p:sp>
          <p:nvSpPr>
            <p:cNvPr id="129" name="TextBox 128"/>
            <p:cNvSpPr txBox="1"/>
            <p:nvPr/>
          </p:nvSpPr>
          <p:spPr>
            <a:xfrm>
              <a:off x="3869381" y="349868"/>
              <a:ext cx="4780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rPr>
                <a:t>м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369861" y="349868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847512" y="349868"/>
              <a:ext cx="497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ш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386943" y="339948"/>
              <a:ext cx="3866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327199" y="3894731"/>
            <a:ext cx="4438686" cy="596036"/>
            <a:chOff x="2845910" y="2880989"/>
            <a:chExt cx="4438686" cy="596036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2845910" y="2892249"/>
              <a:ext cx="3894425" cy="584776"/>
              <a:chOff x="3869381" y="349867"/>
              <a:chExt cx="3894425" cy="584776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3869381" y="349868"/>
                <a:ext cx="4090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н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369861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2060"/>
                    </a:solidFill>
                  </a:rPr>
                  <a:t>а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847512" y="349868"/>
                <a:ext cx="3866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в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351568" y="349868"/>
                <a:ext cx="3786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у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866119" y="349868"/>
                <a:ext cx="4972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ш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6367445" y="349868"/>
                <a:ext cx="4090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н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6871501" y="349868"/>
                <a:ext cx="413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и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7375558" y="349867"/>
                <a:ext cx="3882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2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к</a:t>
                </a:r>
                <a:endParaRPr lang="ru-RU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6870700" y="2880989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2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и</a:t>
              </a:r>
              <a:endPara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145" name="Управляющая кнопка: далее 144">
            <a:hlinkClick r:id="rId7" action="ppaction://hlinksldjump" highlightClick="1"/>
          </p:cNvPr>
          <p:cNvSpPr/>
          <p:nvPr/>
        </p:nvSpPr>
        <p:spPr>
          <a:xfrm>
            <a:off x="8532440" y="6237312"/>
            <a:ext cx="432048" cy="40953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Прямоугольник 1"/>
          <p:cNvSpPr>
            <a:spLocks noChangeArrowheads="1"/>
          </p:cNvSpPr>
          <p:nvPr/>
        </p:nvSpPr>
        <p:spPr bwMode="auto">
          <a:xfrm>
            <a:off x="2124075" y="476250"/>
            <a:ext cx="648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i="1" smtClean="0">
                <a:solidFill>
                  <a:srgbClr val="FF0066"/>
                </a:solidFill>
              </a:rPr>
              <a:t/>
            </a:r>
            <a:br>
              <a:rPr lang="uk-UA" i="1" smtClean="0">
                <a:solidFill>
                  <a:srgbClr val="FF0066"/>
                </a:solidFill>
              </a:rPr>
            </a:br>
            <a:endParaRPr lang="ru-RU" b="1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123514">
            <a:off x="1885923" y="2236967"/>
            <a:ext cx="5789239" cy="162254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13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Молодці!</a:t>
            </a:r>
            <a:endParaRPr lang="ru-RU" sz="13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7158" name="Picture 3" descr="C:\Documents and Settings\User\Рабочий стол\отрисовки\Otrisovki_Dlja_Photoshop\ot_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07"/>
            <a:ext cx="2880320" cy="236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0" name="Picture 5" descr="C:\Documents and Settings\User\Рабочий стол\отрисовки\Otrisovki_Dlja_Photoshop\ot_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3739">
            <a:off x="6090424" y="325273"/>
            <a:ext cx="13747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s1.pic4you.ru/allimage/y2012/09-17/12216/24480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3" y="3394838"/>
            <a:ext cx="2633127" cy="330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9790" y="1637618"/>
            <a:ext cx="609600" cy="609600"/>
          </a:xfrm>
          <a:prstGeom prst="rect">
            <a:avLst/>
          </a:prstGeom>
        </p:spPr>
      </p:pic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7759488" y="6381328"/>
            <a:ext cx="1205000" cy="322473"/>
          </a:xfrm>
          <a:prstGeom prst="actionButtonBlank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вихід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7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384</Words>
  <Application>Microsoft Office PowerPoint</Application>
  <PresentationFormat>Экран (4:3)</PresentationFormat>
  <Paragraphs>314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3_Тема Office</vt:lpstr>
      <vt:lpstr>Пригадай з  Єнотиком!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 з ведмежатком!</dc:title>
  <cp:lastModifiedBy>Lidija</cp:lastModifiedBy>
  <cp:revision>31</cp:revision>
  <dcterms:modified xsi:type="dcterms:W3CDTF">2013-12-01T17:12:11Z</dcterms:modified>
</cp:coreProperties>
</file>